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0906125" cy="7772400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2061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3.png"/><Relationship Id="rId5" Type="http://schemas.openxmlformats.org/officeDocument/2006/relationships/image" Target="../media/image38.png"/><Relationship Id="rId10" Type="http://schemas.openxmlformats.org/officeDocument/2006/relationships/image" Target="../media/image132.png"/><Relationship Id="rId4" Type="http://schemas.openxmlformats.org/officeDocument/2006/relationships/image" Target="../media/image128.png"/><Relationship Id="rId9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7.png"/><Relationship Id="rId7" Type="http://schemas.openxmlformats.org/officeDocument/2006/relationships/image" Target="../media/image36.png"/><Relationship Id="rId12" Type="http://schemas.openxmlformats.org/officeDocument/2006/relationships/image" Target="../media/image14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42.png"/><Relationship Id="rId5" Type="http://schemas.openxmlformats.org/officeDocument/2006/relationships/image" Target="../media/image8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8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8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7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36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35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7.png"/><Relationship Id="rId3" Type="http://schemas.openxmlformats.org/officeDocument/2006/relationships/image" Target="../media/image160.png"/><Relationship Id="rId7" Type="http://schemas.openxmlformats.org/officeDocument/2006/relationships/image" Target="../media/image36.png"/><Relationship Id="rId12" Type="http://schemas.openxmlformats.org/officeDocument/2006/relationships/image" Target="../media/image15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63.png"/><Relationship Id="rId5" Type="http://schemas.openxmlformats.org/officeDocument/2006/relationships/image" Target="../media/image8.png"/><Relationship Id="rId10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8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36.png"/><Relationship Id="rId10" Type="http://schemas.openxmlformats.org/officeDocument/2006/relationships/image" Target="../media/image169.png"/><Relationship Id="rId4" Type="http://schemas.openxmlformats.org/officeDocument/2006/relationships/image" Target="../media/image35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2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12" Type="http://schemas.openxmlformats.org/officeDocument/2006/relationships/image" Target="../media/image181.png"/><Relationship Id="rId2" Type="http://schemas.openxmlformats.org/officeDocument/2006/relationships/image" Target="../media/image174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80.png"/><Relationship Id="rId5" Type="http://schemas.openxmlformats.org/officeDocument/2006/relationships/image" Target="../media/image177.png"/><Relationship Id="rId15" Type="http://schemas.openxmlformats.org/officeDocument/2006/relationships/image" Target="../media/image184.png"/><Relationship Id="rId10" Type="http://schemas.openxmlformats.org/officeDocument/2006/relationships/image" Target="../media/image36.png"/><Relationship Id="rId4" Type="http://schemas.openxmlformats.org/officeDocument/2006/relationships/image" Target="../media/image176.png"/><Relationship Id="rId9" Type="http://schemas.openxmlformats.org/officeDocument/2006/relationships/image" Target="../media/image35.png"/><Relationship Id="rId14" Type="http://schemas.openxmlformats.org/officeDocument/2006/relationships/image" Target="../media/image1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83.png"/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12" Type="http://schemas.openxmlformats.org/officeDocument/2006/relationships/image" Target="../media/image17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92.png"/><Relationship Id="rId5" Type="http://schemas.openxmlformats.org/officeDocument/2006/relationships/image" Target="../media/image8.pn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36.png"/><Relationship Id="rId14" Type="http://schemas.openxmlformats.org/officeDocument/2006/relationships/image" Target="../media/image1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2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18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1.png"/><Relationship Id="rId5" Type="http://schemas.openxmlformats.org/officeDocument/2006/relationships/image" Target="../media/image196.png"/><Relationship Id="rId10" Type="http://schemas.openxmlformats.org/officeDocument/2006/relationships/image" Target="../media/image177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15.png"/><Relationship Id="rId3" Type="http://schemas.openxmlformats.org/officeDocument/2006/relationships/image" Target="../media/image8.png"/><Relationship Id="rId7" Type="http://schemas.openxmlformats.org/officeDocument/2006/relationships/image" Target="../media/image207.png"/><Relationship Id="rId12" Type="http://schemas.openxmlformats.org/officeDocument/2006/relationships/image" Target="../media/image11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36.png"/><Relationship Id="rId5" Type="http://schemas.openxmlformats.org/officeDocument/2006/relationships/image" Target="../media/image205.png"/><Relationship Id="rId15" Type="http://schemas.openxmlformats.org/officeDocument/2006/relationships/image" Target="../media/image116.png"/><Relationship Id="rId10" Type="http://schemas.openxmlformats.org/officeDocument/2006/relationships/image" Target="../media/image35.png"/><Relationship Id="rId4" Type="http://schemas.openxmlformats.org/officeDocument/2006/relationships/image" Target="../media/image204.png"/><Relationship Id="rId9" Type="http://schemas.openxmlformats.org/officeDocument/2006/relationships/image" Target="../media/image208.png"/><Relationship Id="rId14" Type="http://schemas.openxmlformats.org/officeDocument/2006/relationships/image" Target="../media/image20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8.png"/><Relationship Id="rId7" Type="http://schemas.openxmlformats.org/officeDocument/2006/relationships/image" Target="../media/image214.png"/><Relationship Id="rId12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36.png"/><Relationship Id="rId5" Type="http://schemas.openxmlformats.org/officeDocument/2006/relationships/image" Target="../media/image212.png"/><Relationship Id="rId10" Type="http://schemas.openxmlformats.org/officeDocument/2006/relationships/image" Target="../media/image35.png"/><Relationship Id="rId4" Type="http://schemas.openxmlformats.org/officeDocument/2006/relationships/image" Target="../media/image211.png"/><Relationship Id="rId9" Type="http://schemas.openxmlformats.org/officeDocument/2006/relationships/image" Target="../media/image2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23.png"/><Relationship Id="rId3" Type="http://schemas.openxmlformats.org/officeDocument/2006/relationships/image" Target="../media/image217.png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221.png"/><Relationship Id="rId5" Type="http://schemas.openxmlformats.org/officeDocument/2006/relationships/image" Target="../media/image8.png"/><Relationship Id="rId10" Type="http://schemas.openxmlformats.org/officeDocument/2006/relationships/image" Target="../media/image220.png"/><Relationship Id="rId4" Type="http://schemas.openxmlformats.org/officeDocument/2006/relationships/image" Target="../media/image218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7.png"/><Relationship Id="rId3" Type="http://schemas.openxmlformats.org/officeDocument/2006/relationships/image" Target="../media/image225.png"/><Relationship Id="rId21" Type="http://schemas.openxmlformats.org/officeDocument/2006/relationships/image" Target="../media/image240.png"/><Relationship Id="rId7" Type="http://schemas.openxmlformats.org/officeDocument/2006/relationships/image" Target="../media/image36.png"/><Relationship Id="rId12" Type="http://schemas.openxmlformats.org/officeDocument/2006/relationships/image" Target="../media/image232.png"/><Relationship Id="rId17" Type="http://schemas.openxmlformats.org/officeDocument/2006/relationships/image" Target="../media/image236.png"/><Relationship Id="rId2" Type="http://schemas.openxmlformats.org/officeDocument/2006/relationships/image" Target="../media/image224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1.png"/><Relationship Id="rId5" Type="http://schemas.openxmlformats.org/officeDocument/2006/relationships/image" Target="../media/image8.png"/><Relationship Id="rId15" Type="http://schemas.openxmlformats.org/officeDocument/2006/relationships/image" Target="../media/image234.png"/><Relationship Id="rId10" Type="http://schemas.openxmlformats.org/officeDocument/2006/relationships/image" Target="../media/image230.png"/><Relationship Id="rId19" Type="http://schemas.openxmlformats.org/officeDocument/2006/relationships/image" Target="../media/image238.png"/><Relationship Id="rId4" Type="http://schemas.openxmlformats.org/officeDocument/2006/relationships/image" Target="../media/image226.png"/><Relationship Id="rId9" Type="http://schemas.openxmlformats.org/officeDocument/2006/relationships/image" Target="../media/image229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3" Type="http://schemas.openxmlformats.org/officeDocument/2006/relationships/image" Target="../media/image242.png"/><Relationship Id="rId21" Type="http://schemas.openxmlformats.org/officeDocument/2006/relationships/image" Target="../media/image259.png"/><Relationship Id="rId7" Type="http://schemas.openxmlformats.org/officeDocument/2006/relationships/image" Target="../media/image8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41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49.png"/><Relationship Id="rId5" Type="http://schemas.openxmlformats.org/officeDocument/2006/relationships/image" Target="../media/image244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243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3.png"/><Relationship Id="rId7" Type="http://schemas.openxmlformats.org/officeDocument/2006/relationships/image" Target="../media/image265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26.png"/><Relationship Id="rId4" Type="http://schemas.openxmlformats.org/officeDocument/2006/relationships/image" Target="../media/image264.png"/><Relationship Id="rId9" Type="http://schemas.openxmlformats.org/officeDocument/2006/relationships/image" Target="../media/image2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3" Type="http://schemas.openxmlformats.org/officeDocument/2006/relationships/image" Target="../media/image268.png"/><Relationship Id="rId7" Type="http://schemas.openxmlformats.org/officeDocument/2006/relationships/image" Target="../media/image36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" Type="http://schemas.openxmlformats.org/officeDocument/2006/relationships/image" Target="../media/image224.png"/><Relationship Id="rId16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73.png"/><Relationship Id="rId5" Type="http://schemas.openxmlformats.org/officeDocument/2006/relationships/image" Target="../media/image8.png"/><Relationship Id="rId15" Type="http://schemas.openxmlformats.org/officeDocument/2006/relationships/image" Target="../media/image277.png"/><Relationship Id="rId10" Type="http://schemas.openxmlformats.org/officeDocument/2006/relationships/image" Target="../media/image272.png"/><Relationship Id="rId4" Type="http://schemas.openxmlformats.org/officeDocument/2006/relationships/image" Target="../media/image269.png"/><Relationship Id="rId9" Type="http://schemas.openxmlformats.org/officeDocument/2006/relationships/image" Target="../media/image35.png"/><Relationship Id="rId14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3" Type="http://schemas.openxmlformats.org/officeDocument/2006/relationships/image" Target="../media/image8.png"/><Relationship Id="rId21" Type="http://schemas.openxmlformats.org/officeDocument/2006/relationships/image" Target="../media/image296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" Type="http://schemas.openxmlformats.org/officeDocument/2006/relationships/image" Target="../media/image281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286.png"/><Relationship Id="rId24" Type="http://schemas.openxmlformats.org/officeDocument/2006/relationships/image" Target="../media/image299.png"/><Relationship Id="rId5" Type="http://schemas.openxmlformats.org/officeDocument/2006/relationships/image" Target="../media/image36.png"/><Relationship Id="rId15" Type="http://schemas.openxmlformats.org/officeDocument/2006/relationships/image" Target="../media/image290.png"/><Relationship Id="rId23" Type="http://schemas.openxmlformats.org/officeDocument/2006/relationships/image" Target="../media/image298.png"/><Relationship Id="rId10" Type="http://schemas.openxmlformats.org/officeDocument/2006/relationships/image" Target="../media/image285.png"/><Relationship Id="rId19" Type="http://schemas.openxmlformats.org/officeDocument/2006/relationships/image" Target="../media/image294.png"/><Relationship Id="rId4" Type="http://schemas.openxmlformats.org/officeDocument/2006/relationships/image" Target="../media/image35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Relationship Id="rId22" Type="http://schemas.openxmlformats.org/officeDocument/2006/relationships/image" Target="../media/image2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image" Target="../media/image312.png"/><Relationship Id="rId26" Type="http://schemas.openxmlformats.org/officeDocument/2006/relationships/image" Target="../media/image318.png"/><Relationship Id="rId3" Type="http://schemas.openxmlformats.org/officeDocument/2006/relationships/image" Target="../media/image301.png"/><Relationship Id="rId21" Type="http://schemas.openxmlformats.org/officeDocument/2006/relationships/image" Target="../media/image315.png"/><Relationship Id="rId7" Type="http://schemas.openxmlformats.org/officeDocument/2006/relationships/image" Target="../media/image166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5" Type="http://schemas.openxmlformats.org/officeDocument/2006/relationships/image" Target="../media/image298.png"/><Relationship Id="rId2" Type="http://schemas.openxmlformats.org/officeDocument/2006/relationships/image" Target="../media/image300.png"/><Relationship Id="rId16" Type="http://schemas.openxmlformats.org/officeDocument/2006/relationships/image" Target="../media/image310.png"/><Relationship Id="rId20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05.png"/><Relationship Id="rId24" Type="http://schemas.openxmlformats.org/officeDocument/2006/relationships/image" Target="../media/image317.png"/><Relationship Id="rId5" Type="http://schemas.openxmlformats.org/officeDocument/2006/relationships/image" Target="../media/image35.png"/><Relationship Id="rId15" Type="http://schemas.openxmlformats.org/officeDocument/2006/relationships/image" Target="../media/image309.png"/><Relationship Id="rId23" Type="http://schemas.openxmlformats.org/officeDocument/2006/relationships/image" Target="../media/image296.png"/><Relationship Id="rId10" Type="http://schemas.openxmlformats.org/officeDocument/2006/relationships/image" Target="../media/image304.png"/><Relationship Id="rId19" Type="http://schemas.openxmlformats.org/officeDocument/2006/relationships/image" Target="../media/image313.png"/><Relationship Id="rId4" Type="http://schemas.openxmlformats.org/officeDocument/2006/relationships/image" Target="../media/image8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Relationship Id="rId22" Type="http://schemas.openxmlformats.org/officeDocument/2006/relationships/image" Target="../media/image316.png"/><Relationship Id="rId27" Type="http://schemas.openxmlformats.org/officeDocument/2006/relationships/image" Target="../media/image3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26" Type="http://schemas.openxmlformats.org/officeDocument/2006/relationships/image" Target="../media/image343.png"/><Relationship Id="rId3" Type="http://schemas.openxmlformats.org/officeDocument/2006/relationships/image" Target="../media/image8.png"/><Relationship Id="rId21" Type="http://schemas.openxmlformats.org/officeDocument/2006/relationships/image" Target="../media/image338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5" Type="http://schemas.openxmlformats.org/officeDocument/2006/relationships/image" Target="../media/image342.png"/><Relationship Id="rId2" Type="http://schemas.openxmlformats.org/officeDocument/2006/relationships/image" Target="../media/image320.png"/><Relationship Id="rId16" Type="http://schemas.openxmlformats.org/officeDocument/2006/relationships/image" Target="../media/image333.png"/><Relationship Id="rId20" Type="http://schemas.openxmlformats.org/officeDocument/2006/relationships/image" Target="../media/image3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24" Type="http://schemas.openxmlformats.org/officeDocument/2006/relationships/image" Target="../media/image341.png"/><Relationship Id="rId5" Type="http://schemas.openxmlformats.org/officeDocument/2006/relationships/image" Target="../media/image322.png"/><Relationship Id="rId15" Type="http://schemas.openxmlformats.org/officeDocument/2006/relationships/image" Target="../media/image332.png"/><Relationship Id="rId23" Type="http://schemas.openxmlformats.org/officeDocument/2006/relationships/image" Target="../media/image340.png"/><Relationship Id="rId28" Type="http://schemas.openxmlformats.org/officeDocument/2006/relationships/image" Target="../media/image344.png"/><Relationship Id="rId10" Type="http://schemas.openxmlformats.org/officeDocument/2006/relationships/image" Target="../media/image327.png"/><Relationship Id="rId19" Type="http://schemas.openxmlformats.org/officeDocument/2006/relationships/image" Target="../media/image336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Relationship Id="rId22" Type="http://schemas.openxmlformats.org/officeDocument/2006/relationships/image" Target="../media/image339.png"/><Relationship Id="rId27" Type="http://schemas.openxmlformats.org/officeDocument/2006/relationships/image" Target="../media/image1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6.png"/><Relationship Id="rId5" Type="http://schemas.openxmlformats.org/officeDocument/2006/relationships/image" Target="../media/image8.png"/><Relationship Id="rId4" Type="http://schemas.openxmlformats.org/officeDocument/2006/relationships/image" Target="../media/image3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5.png"/><Relationship Id="rId18" Type="http://schemas.openxmlformats.org/officeDocument/2006/relationships/image" Target="../media/image361.png"/><Relationship Id="rId26" Type="http://schemas.openxmlformats.org/officeDocument/2006/relationships/image" Target="../media/image369.png"/><Relationship Id="rId3" Type="http://schemas.openxmlformats.org/officeDocument/2006/relationships/image" Target="../media/image349.png"/><Relationship Id="rId21" Type="http://schemas.openxmlformats.org/officeDocument/2006/relationships/image" Target="../media/image364.png"/><Relationship Id="rId7" Type="http://schemas.openxmlformats.org/officeDocument/2006/relationships/image" Target="../media/image353.png"/><Relationship Id="rId12" Type="http://schemas.openxmlformats.org/officeDocument/2006/relationships/image" Target="../media/image357.png"/><Relationship Id="rId17" Type="http://schemas.openxmlformats.org/officeDocument/2006/relationships/image" Target="../media/image360.png"/><Relationship Id="rId25" Type="http://schemas.openxmlformats.org/officeDocument/2006/relationships/image" Target="../media/image368.png"/><Relationship Id="rId2" Type="http://schemas.openxmlformats.org/officeDocument/2006/relationships/image" Target="../media/image348.png"/><Relationship Id="rId16" Type="http://schemas.openxmlformats.org/officeDocument/2006/relationships/image" Target="../media/image359.png"/><Relationship Id="rId20" Type="http://schemas.openxmlformats.org/officeDocument/2006/relationships/image" Target="../media/image363.png"/><Relationship Id="rId29" Type="http://schemas.openxmlformats.org/officeDocument/2006/relationships/image" Target="../media/image3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11" Type="http://schemas.openxmlformats.org/officeDocument/2006/relationships/image" Target="../media/image356.png"/><Relationship Id="rId24" Type="http://schemas.openxmlformats.org/officeDocument/2006/relationships/image" Target="../media/image367.png"/><Relationship Id="rId5" Type="http://schemas.openxmlformats.org/officeDocument/2006/relationships/image" Target="../media/image351.png"/><Relationship Id="rId15" Type="http://schemas.openxmlformats.org/officeDocument/2006/relationships/image" Target="../media/image358.png"/><Relationship Id="rId23" Type="http://schemas.openxmlformats.org/officeDocument/2006/relationships/image" Target="../media/image366.png"/><Relationship Id="rId28" Type="http://schemas.openxmlformats.org/officeDocument/2006/relationships/image" Target="../media/image371.png"/><Relationship Id="rId10" Type="http://schemas.openxmlformats.org/officeDocument/2006/relationships/image" Target="../media/image355.png"/><Relationship Id="rId19" Type="http://schemas.openxmlformats.org/officeDocument/2006/relationships/image" Target="../media/image362.png"/><Relationship Id="rId4" Type="http://schemas.openxmlformats.org/officeDocument/2006/relationships/image" Target="../media/image350.png"/><Relationship Id="rId9" Type="http://schemas.openxmlformats.org/officeDocument/2006/relationships/image" Target="../media/image354.png"/><Relationship Id="rId14" Type="http://schemas.openxmlformats.org/officeDocument/2006/relationships/image" Target="../media/image36.png"/><Relationship Id="rId22" Type="http://schemas.openxmlformats.org/officeDocument/2006/relationships/image" Target="../media/image365.png"/><Relationship Id="rId27" Type="http://schemas.openxmlformats.org/officeDocument/2006/relationships/image" Target="../media/image3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4.png"/><Relationship Id="rId7" Type="http://schemas.openxmlformats.org/officeDocument/2006/relationships/image" Target="../media/image35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11" Type="http://schemas.openxmlformats.org/officeDocument/2006/relationships/image" Target="../media/image353.png"/><Relationship Id="rId5" Type="http://schemas.openxmlformats.org/officeDocument/2006/relationships/image" Target="../media/image8.png"/><Relationship Id="rId10" Type="http://schemas.openxmlformats.org/officeDocument/2006/relationships/image" Target="../media/image378.png"/><Relationship Id="rId4" Type="http://schemas.openxmlformats.org/officeDocument/2006/relationships/image" Target="../media/image375.png"/><Relationship Id="rId9" Type="http://schemas.openxmlformats.org/officeDocument/2006/relationships/image" Target="../media/image3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80.png"/><Relationship Id="rId7" Type="http://schemas.openxmlformats.org/officeDocument/2006/relationships/image" Target="../media/image36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53.png"/><Relationship Id="rId5" Type="http://schemas.openxmlformats.org/officeDocument/2006/relationships/image" Target="../media/image8.png"/><Relationship Id="rId10" Type="http://schemas.openxmlformats.org/officeDocument/2006/relationships/image" Target="../media/image384.png"/><Relationship Id="rId4" Type="http://schemas.openxmlformats.org/officeDocument/2006/relationships/image" Target="../media/image381.png"/><Relationship Id="rId9" Type="http://schemas.openxmlformats.org/officeDocument/2006/relationships/image" Target="../media/image3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7" Type="http://schemas.openxmlformats.org/officeDocument/2006/relationships/image" Target="../media/image390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3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3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38.png"/><Relationship Id="rId12" Type="http://schemas.openxmlformats.org/officeDocument/2006/relationships/image" Target="../media/image78.png"/><Relationship Id="rId2" Type="http://schemas.openxmlformats.org/officeDocument/2006/relationships/image" Target="../media/image70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36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36.pn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12" Type="http://schemas.openxmlformats.org/officeDocument/2006/relationships/image" Target="../media/image3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38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35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3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5" Type="http://schemas.openxmlformats.org/officeDocument/2006/relationships/image" Target="../media/image96.png"/><Relationship Id="rId10" Type="http://schemas.openxmlformats.org/officeDocument/2006/relationships/image" Target="../media/image94.png"/><Relationship Id="rId4" Type="http://schemas.openxmlformats.org/officeDocument/2006/relationships/image" Target="../media/image8.png"/><Relationship Id="rId9" Type="http://schemas.openxmlformats.org/officeDocument/2006/relationships/image" Target="../media/image93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17" Type="http://schemas.openxmlformats.org/officeDocument/2006/relationships/image" Target="../media/image107.png"/><Relationship Id="rId2" Type="http://schemas.openxmlformats.org/officeDocument/2006/relationships/image" Target="../media/image97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03.png"/><Relationship Id="rId5" Type="http://schemas.openxmlformats.org/officeDocument/2006/relationships/image" Target="../media/image89.png"/><Relationship Id="rId15" Type="http://schemas.openxmlformats.org/officeDocument/2006/relationships/image" Target="../media/image38.pn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38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8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40027" y="737913"/>
            <a:ext cx="9434958" cy="6286040"/>
            <a:chOff x="-440027" y="737913"/>
            <a:chExt cx="9434958" cy="6286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0027" y="737913"/>
              <a:ext cx="9434958" cy="6286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6291" y="1802549"/>
            <a:ext cx="6134521" cy="4166330"/>
            <a:chOff x="3766291" y="1802549"/>
            <a:chExt cx="6134521" cy="41663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6291" y="1802549"/>
              <a:ext cx="6134521" cy="41663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0564" y="2288898"/>
            <a:ext cx="7377181" cy="23138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1336" y="4567222"/>
            <a:ext cx="3849750" cy="3802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1336" y="4567222"/>
            <a:ext cx="3849750" cy="3802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1336" y="4567222"/>
            <a:ext cx="3849750" cy="3802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1336" y="4842279"/>
            <a:ext cx="4437865" cy="3802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88151" y="4093254"/>
            <a:ext cx="2559775" cy="2268315"/>
            <a:chOff x="7888151" y="4093254"/>
            <a:chExt cx="2559775" cy="22683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8151" y="4093254"/>
              <a:ext cx="2559775" cy="22683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45341" y="4179417"/>
            <a:ext cx="2331429" cy="2095989"/>
            <a:chOff x="4545341" y="4179417"/>
            <a:chExt cx="2331429" cy="2095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5341" y="4179417"/>
              <a:ext cx="2331429" cy="20959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349247" y="1103725"/>
            <a:ext cx="204811" cy="4134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762779" y="5671570"/>
            <a:ext cx="2457916" cy="2140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3812" y="743830"/>
            <a:ext cx="3247275" cy="598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6351" y="1156729"/>
            <a:ext cx="748638" cy="2891460"/>
            <a:chOff x="1746351" y="1156729"/>
            <a:chExt cx="748638" cy="28914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746351" y="1156729"/>
              <a:ext cx="748638" cy="2891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36737" y="1156729"/>
            <a:ext cx="748638" cy="2891460"/>
            <a:chOff x="5336737" y="1156729"/>
            <a:chExt cx="748638" cy="28914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336737" y="1156729"/>
              <a:ext cx="748638" cy="28914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93719" y="1146162"/>
            <a:ext cx="748638" cy="2891460"/>
            <a:chOff x="8793719" y="1146162"/>
            <a:chExt cx="748638" cy="28914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793719" y="1146162"/>
              <a:ext cx="748638" cy="28914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8562" y="2446727"/>
            <a:ext cx="1665263" cy="3746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80820" y="2452077"/>
            <a:ext cx="1284625" cy="37469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62068" y="2385410"/>
            <a:ext cx="919216" cy="3746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5539" y="3664538"/>
            <a:ext cx="3098974" cy="3125746"/>
            <a:chOff x="555539" y="3664538"/>
            <a:chExt cx="3098974" cy="3125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5539" y="3664538"/>
              <a:ext cx="3098974" cy="3125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1569" y="3685672"/>
            <a:ext cx="3098974" cy="3125746"/>
            <a:chOff x="4161569" y="3685672"/>
            <a:chExt cx="3098974" cy="31257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1569" y="3685672"/>
              <a:ext cx="3098974" cy="3125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18551" y="3696238"/>
            <a:ext cx="3098974" cy="3125746"/>
            <a:chOff x="7618551" y="3696238"/>
            <a:chExt cx="3098974" cy="31257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8551" y="3696238"/>
              <a:ext cx="3098974" cy="3125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5657" y="4413300"/>
            <a:ext cx="1590027" cy="1649356"/>
            <a:chOff x="1325657" y="4413300"/>
            <a:chExt cx="1590027" cy="16493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5657" y="4413300"/>
              <a:ext cx="1590027" cy="1649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8341" y="3684752"/>
            <a:ext cx="3714508" cy="2785881"/>
            <a:chOff x="908341" y="3684752"/>
            <a:chExt cx="3714508" cy="278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341" y="3684752"/>
              <a:ext cx="3714508" cy="2785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41966" y="3684752"/>
            <a:ext cx="3781343" cy="2836007"/>
            <a:chOff x="6241966" y="3684752"/>
            <a:chExt cx="3781343" cy="28360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1966" y="3684752"/>
              <a:ext cx="3781343" cy="28360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347386" y="1192663"/>
            <a:ext cx="208525" cy="239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151" y="1792576"/>
            <a:ext cx="1335883" cy="33586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4022" y="1026031"/>
            <a:ext cx="2084018" cy="5419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151" y="2260515"/>
            <a:ext cx="769350" cy="3199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5484" y="2666991"/>
            <a:ext cx="2715855" cy="79426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53326" y="1792576"/>
            <a:ext cx="939959" cy="2882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53326" y="2260514"/>
            <a:ext cx="769264" cy="3199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66659" y="2666991"/>
            <a:ext cx="2689912" cy="30856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-753678" y="5298712"/>
            <a:ext cx="2451173" cy="2101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347082" y="1192968"/>
            <a:ext cx="209135" cy="239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22849" y="675632"/>
            <a:ext cx="1666667" cy="6452256"/>
            <a:chOff x="4622849" y="671830"/>
            <a:chExt cx="1666667" cy="64522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663" y="2035229"/>
            <a:ext cx="1635102" cy="3358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4022" y="1026031"/>
            <a:ext cx="848818" cy="5151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9711" y="2359094"/>
            <a:ext cx="3590197" cy="3599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755569" y="5300612"/>
            <a:ext cx="2451173" cy="2063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1315" y="6958391"/>
            <a:ext cx="1423283" cy="32434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7353" y="6958391"/>
            <a:ext cx="1610693" cy="324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8341" y="3543593"/>
            <a:ext cx="3714508" cy="3288945"/>
            <a:chOff x="908341" y="3543593"/>
            <a:chExt cx="3714508" cy="32889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341" y="3543593"/>
              <a:ext cx="3714508" cy="3288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41966" y="3543593"/>
            <a:ext cx="3781343" cy="3339071"/>
            <a:chOff x="6241966" y="3543593"/>
            <a:chExt cx="3781343" cy="33390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1966" y="3543593"/>
              <a:ext cx="3781343" cy="33390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38906" y="4939134"/>
            <a:ext cx="1366812" cy="476554"/>
            <a:chOff x="4738906" y="4939134"/>
            <a:chExt cx="1366812" cy="4765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60000">
              <a:off x="4738906" y="4939134"/>
              <a:ext cx="1366812" cy="4765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7805" y="2002743"/>
            <a:ext cx="4662857" cy="1350057"/>
            <a:chOff x="5699771" y="1594878"/>
            <a:chExt cx="4662857" cy="13500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9771" y="1594878"/>
              <a:ext cx="4662857" cy="13500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9235" y="2697158"/>
            <a:ext cx="2814730" cy="3599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5960" y="3213388"/>
            <a:ext cx="2908269" cy="3424592"/>
            <a:chOff x="1155960" y="3213388"/>
            <a:chExt cx="2908269" cy="34245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5960" y="3213388"/>
              <a:ext cx="2908269" cy="34245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13057" y="3521640"/>
            <a:ext cx="4803839" cy="2808087"/>
            <a:chOff x="5913057" y="3521640"/>
            <a:chExt cx="4803839" cy="28080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057" y="3521640"/>
              <a:ext cx="4803839" cy="28080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353030" y="1190802"/>
            <a:ext cx="204811" cy="239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4022" y="1026031"/>
            <a:ext cx="848818" cy="5151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755569" y="5300612"/>
            <a:ext cx="2451173" cy="2063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76867" y="1678270"/>
            <a:ext cx="1341359" cy="3358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19685" y="2020910"/>
            <a:ext cx="3748759" cy="3199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40154" y="4486641"/>
            <a:ext cx="1366812" cy="476554"/>
            <a:chOff x="4440154" y="4486641"/>
            <a:chExt cx="1366812" cy="4765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60000">
              <a:off x="4440154" y="4486641"/>
              <a:ext cx="1366812" cy="4765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46170" y="1641340"/>
            <a:ext cx="4662857" cy="1350057"/>
            <a:chOff x="5846170" y="1641340"/>
            <a:chExt cx="4662857" cy="13500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46170" y="1641340"/>
              <a:ext cx="4662857" cy="13500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356073" y="1187759"/>
            <a:ext cx="198725" cy="239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4498" y="1025650"/>
            <a:ext cx="2513523" cy="5630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762273" y="5299626"/>
            <a:ext cx="2460678" cy="2178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151" y="1859239"/>
            <a:ext cx="2010883" cy="3358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5484" y="2330991"/>
            <a:ext cx="2818483" cy="17348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67572" y="1840191"/>
            <a:ext cx="2412331" cy="3358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80906" y="2441025"/>
            <a:ext cx="3212436" cy="14910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3579" y="4196362"/>
            <a:ext cx="2781469" cy="2785881"/>
            <a:chOff x="1403579" y="4196362"/>
            <a:chExt cx="2781469" cy="2785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3579" y="4196362"/>
              <a:ext cx="2781469" cy="27858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84754" y="4196362"/>
            <a:ext cx="2781469" cy="2785881"/>
            <a:chOff x="6784754" y="4196362"/>
            <a:chExt cx="2781469" cy="2785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4754" y="4196362"/>
              <a:ext cx="2781469" cy="27858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51514" y="3614788"/>
            <a:ext cx="1276085" cy="79422"/>
            <a:chOff x="7551514" y="3614788"/>
            <a:chExt cx="1276085" cy="794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51514" y="3614788"/>
              <a:ext cx="1276085" cy="79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93300" y="5746821"/>
            <a:ext cx="4662857" cy="1049506"/>
            <a:chOff x="5893300" y="5746821"/>
            <a:chExt cx="4662857" cy="10495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3300" y="5746821"/>
              <a:ext cx="4662857" cy="10495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4651" y="4092154"/>
            <a:ext cx="4662857" cy="913610"/>
            <a:chOff x="5794651" y="4092154"/>
            <a:chExt cx="4662857" cy="9136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4651" y="4092154"/>
              <a:ext cx="4662857" cy="913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5012" y="2783027"/>
            <a:ext cx="4879304" cy="3075948"/>
            <a:chOff x="385012" y="2783027"/>
            <a:chExt cx="4879304" cy="30759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012" y="2783027"/>
              <a:ext cx="4879304" cy="30759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762269" y="5299627"/>
            <a:ext cx="2460678" cy="2177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2404" y="2153468"/>
            <a:ext cx="2028081" cy="5192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68574" y="1809974"/>
            <a:ext cx="4466199" cy="23407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2392" y="6039316"/>
            <a:ext cx="2552707" cy="43319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15021" y="5154897"/>
            <a:ext cx="2554469" cy="43319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15021" y="6820716"/>
            <a:ext cx="2552707" cy="4332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1630" y="1153792"/>
            <a:ext cx="4118595" cy="6130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73518" y="1524609"/>
            <a:ext cx="1917168" cy="868977"/>
            <a:chOff x="5773518" y="1524609"/>
            <a:chExt cx="1917168" cy="868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3518" y="1524609"/>
              <a:ext cx="1917168" cy="86897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16200000">
            <a:off x="351982" y="1188068"/>
            <a:ext cx="199335" cy="2392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12473" y="4634801"/>
            <a:ext cx="3962304" cy="1748222"/>
            <a:chOff x="6212473" y="4634801"/>
            <a:chExt cx="3962304" cy="17482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2473" y="4634801"/>
              <a:ext cx="3962304" cy="17482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1179" y="3232524"/>
            <a:ext cx="4538621" cy="2360348"/>
            <a:chOff x="671179" y="3232524"/>
            <a:chExt cx="4538621" cy="2360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179" y="3232524"/>
              <a:ext cx="4538621" cy="23603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352286" y="1187763"/>
            <a:ext cx="198725" cy="239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3719" y="2366547"/>
            <a:ext cx="3085005" cy="5668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5973" y="1802499"/>
            <a:ext cx="4681503" cy="26437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0783" y="5685868"/>
            <a:ext cx="2553088" cy="4332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66992" y="6467430"/>
            <a:ext cx="2630146" cy="4332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-762269" y="5299627"/>
            <a:ext cx="2460678" cy="21779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1630" y="1153792"/>
            <a:ext cx="4118595" cy="6130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31251" y="1511583"/>
            <a:ext cx="2420107" cy="868977"/>
            <a:chOff x="5731251" y="1511583"/>
            <a:chExt cx="2420107" cy="8689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31251" y="1511583"/>
              <a:ext cx="2420107" cy="868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0197" y="1773529"/>
            <a:ext cx="2395138" cy="5229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9977" y="4764024"/>
            <a:ext cx="4773322" cy="20654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1599" y="3771442"/>
            <a:ext cx="1969907" cy="2424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5922" y="2523569"/>
            <a:ext cx="7925458" cy="1458795"/>
            <a:chOff x="1575922" y="2523569"/>
            <a:chExt cx="7925458" cy="14587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5922" y="2523569"/>
              <a:ext cx="7925458" cy="14587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63380" y="4616465"/>
            <a:ext cx="1428011" cy="2033951"/>
            <a:chOff x="2463380" y="4616465"/>
            <a:chExt cx="1428011" cy="20339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3380" y="4616465"/>
              <a:ext cx="1428011" cy="20339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7916" y="3858802"/>
            <a:ext cx="2557736" cy="4332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4306" y="6740687"/>
            <a:ext cx="2557736" cy="4332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762264" y="5299631"/>
            <a:ext cx="2460678" cy="2177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1630" y="1153792"/>
            <a:ext cx="4118919" cy="604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29236" y="4469228"/>
            <a:ext cx="1917168" cy="868977"/>
            <a:chOff x="4929236" y="4469228"/>
            <a:chExt cx="1917168" cy="8689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29236" y="4469228"/>
              <a:ext cx="1917168" cy="8689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6200000">
            <a:off x="349853" y="1190196"/>
            <a:ext cx="203592" cy="2392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351982" y="1188068"/>
            <a:ext cx="199335" cy="239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3134" y="4590048"/>
            <a:ext cx="1253787" cy="10298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3134" y="2068820"/>
            <a:ext cx="1761711" cy="13187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3810" y="1992629"/>
            <a:ext cx="3477244" cy="27408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62258" y="4999087"/>
            <a:ext cx="4095492" cy="13187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-762264" y="5299631"/>
            <a:ext cx="2460678" cy="2177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1630" y="1153792"/>
            <a:ext cx="3785795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64356" y="1893719"/>
            <a:ext cx="574381" cy="574377"/>
            <a:chOff x="1064356" y="1893719"/>
            <a:chExt cx="574381" cy="5743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800000">
              <a:off x="1064356" y="1893719"/>
              <a:ext cx="574381" cy="5743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4356" y="4394288"/>
            <a:ext cx="574381" cy="574377"/>
            <a:chOff x="1064356" y="4394288"/>
            <a:chExt cx="574381" cy="5743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4800000">
              <a:off x="1064356" y="4394288"/>
              <a:ext cx="574381" cy="574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74072" y="1893719"/>
            <a:ext cx="574381" cy="574377"/>
            <a:chOff x="5974072" y="1893719"/>
            <a:chExt cx="574381" cy="5743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4800000">
              <a:off x="5974072" y="1893719"/>
              <a:ext cx="574381" cy="5743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03687" y="4893677"/>
            <a:ext cx="574381" cy="574377"/>
            <a:chOff x="6003687" y="4893677"/>
            <a:chExt cx="574381" cy="5743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800000">
              <a:off x="6003687" y="4893677"/>
              <a:ext cx="574381" cy="5743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350463" y="1189587"/>
            <a:ext cx="202373" cy="239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3134" y="4590048"/>
            <a:ext cx="1253787" cy="10298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3134" y="2068820"/>
            <a:ext cx="1761711" cy="13187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3810" y="1992629"/>
            <a:ext cx="3477244" cy="27408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62258" y="4999087"/>
            <a:ext cx="4095492" cy="13187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-762269" y="5299627"/>
            <a:ext cx="2460678" cy="2177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1630" y="1153792"/>
            <a:ext cx="3785795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64356" y="1925667"/>
            <a:ext cx="574381" cy="510481"/>
            <a:chOff x="1064356" y="1925667"/>
            <a:chExt cx="574381" cy="5104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356" y="1925667"/>
              <a:ext cx="574381" cy="5104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4356" y="4426236"/>
            <a:ext cx="574381" cy="510481"/>
            <a:chOff x="1064356" y="4426236"/>
            <a:chExt cx="574381" cy="5104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356" y="4426236"/>
              <a:ext cx="574381" cy="5104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74072" y="1925667"/>
            <a:ext cx="574381" cy="510481"/>
            <a:chOff x="5974072" y="1925667"/>
            <a:chExt cx="574381" cy="5104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4072" y="1925667"/>
              <a:ext cx="574381" cy="5104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03687" y="4925625"/>
            <a:ext cx="574381" cy="510481"/>
            <a:chOff x="6003687" y="4925625"/>
            <a:chExt cx="574381" cy="5104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3687" y="4925625"/>
              <a:ext cx="574381" cy="510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347748" y="1193816"/>
            <a:ext cx="210830" cy="2392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758997" y="5296356"/>
            <a:ext cx="2457916" cy="2215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417" y="2656682"/>
            <a:ext cx="582531" cy="582531"/>
            <a:chOff x="1162417" y="2656682"/>
            <a:chExt cx="582531" cy="5825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417" y="2656682"/>
              <a:ext cx="582531" cy="58253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5425" y="3112005"/>
            <a:ext cx="939276" cy="1043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26900" y="3658785"/>
            <a:ext cx="836743" cy="78895"/>
            <a:chOff x="1926900" y="3658785"/>
            <a:chExt cx="836743" cy="788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6900" y="3658785"/>
              <a:ext cx="836743" cy="788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8749" y="4007549"/>
            <a:ext cx="1163452" cy="2991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4243" y="4406808"/>
            <a:ext cx="233887" cy="10662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12675" y="4007552"/>
            <a:ext cx="419042" cy="2693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4902" y="4401178"/>
            <a:ext cx="1213249" cy="10384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08149" y="2664893"/>
            <a:ext cx="582531" cy="582531"/>
            <a:chOff x="3408149" y="2664893"/>
            <a:chExt cx="582531" cy="5825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8149" y="2664893"/>
              <a:ext cx="582531" cy="5825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01156" y="3120216"/>
            <a:ext cx="1053638" cy="10395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72632" y="3666997"/>
            <a:ext cx="836743" cy="78895"/>
            <a:chOff x="4172632" y="3666997"/>
            <a:chExt cx="836743" cy="788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2632" y="3666997"/>
              <a:ext cx="836743" cy="7889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85435" y="4015768"/>
            <a:ext cx="502833" cy="2729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89978" y="4415016"/>
            <a:ext cx="230239" cy="6572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07218" y="4015764"/>
            <a:ext cx="370261" cy="27071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50635" y="4409388"/>
            <a:ext cx="1213239" cy="4205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46910" y="2651048"/>
            <a:ext cx="582531" cy="582531"/>
            <a:chOff x="6046910" y="2651048"/>
            <a:chExt cx="582531" cy="5825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6910" y="2651048"/>
              <a:ext cx="582531" cy="58253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39918" y="3106371"/>
            <a:ext cx="1044115" cy="10395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11393" y="3653151"/>
            <a:ext cx="836743" cy="78895"/>
            <a:chOff x="6811393" y="3653151"/>
            <a:chExt cx="836743" cy="788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1393" y="3653151"/>
              <a:ext cx="836743" cy="7889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24197" y="4001920"/>
            <a:ext cx="974137" cy="3180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17168" y="4395111"/>
            <a:ext cx="236585" cy="128536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69842" y="4001918"/>
            <a:ext cx="446414" cy="27071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649880" y="4395385"/>
            <a:ext cx="1064547" cy="12550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15360" y="2664893"/>
            <a:ext cx="582531" cy="582531"/>
            <a:chOff x="8315360" y="2664893"/>
            <a:chExt cx="582531" cy="58253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15360" y="2664893"/>
              <a:ext cx="582531" cy="58253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08367" y="3120216"/>
            <a:ext cx="1094962" cy="10395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79843" y="3666997"/>
            <a:ext cx="836743" cy="78895"/>
            <a:chOff x="9079843" y="3666997"/>
            <a:chExt cx="836743" cy="788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9843" y="3666997"/>
              <a:ext cx="836743" cy="7889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97188" y="4415016"/>
            <a:ext cx="234487" cy="6572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621181" y="4015764"/>
            <a:ext cx="363518" cy="26936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298407" y="4409388"/>
            <a:ext cx="684963" cy="6265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2417" y="1226223"/>
            <a:ext cx="8765825" cy="78895"/>
            <a:chOff x="1162417" y="1226223"/>
            <a:chExt cx="8765825" cy="7889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2417" y="1226223"/>
              <a:ext cx="8765825" cy="7889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24197" y="4001920"/>
            <a:ext cx="974137" cy="31805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283675" y="3994499"/>
            <a:ext cx="508833" cy="30609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9533" y="5379446"/>
            <a:ext cx="3635115" cy="2039698"/>
            <a:chOff x="1019533" y="5379446"/>
            <a:chExt cx="3635115" cy="20396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533" y="5379446"/>
              <a:ext cx="3635115" cy="20396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689" y="3005608"/>
            <a:ext cx="4092816" cy="2344517"/>
            <a:chOff x="771689" y="3005608"/>
            <a:chExt cx="4092816" cy="23445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689" y="3005608"/>
              <a:ext cx="4092816" cy="23445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352286" y="1187763"/>
            <a:ext cx="198725" cy="239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762264" y="5299631"/>
            <a:ext cx="2460678" cy="2177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630" y="1153792"/>
            <a:ext cx="3004557" cy="604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90332" y="2130672"/>
            <a:ext cx="9238820" cy="48527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37020" y="2230058"/>
            <a:ext cx="2590140" cy="4276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78685" y="1713809"/>
            <a:ext cx="1083372" cy="1277068"/>
            <a:chOff x="2078685" y="1713809"/>
            <a:chExt cx="1083372" cy="12770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8685" y="1713809"/>
              <a:ext cx="1083372" cy="127706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7405" y="2264001"/>
            <a:ext cx="4461530" cy="4276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6784" y="1883384"/>
            <a:ext cx="1530165" cy="1530165"/>
            <a:chOff x="2096784" y="1883384"/>
            <a:chExt cx="1530165" cy="15301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6784" y="1883384"/>
              <a:ext cx="1530165" cy="15301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350391" y="1189658"/>
            <a:ext cx="202516" cy="2392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674436" y="5296589"/>
            <a:ext cx="2460678" cy="223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812" y="740521"/>
            <a:ext cx="3638579" cy="5982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35777" y="3889273"/>
            <a:ext cx="6452256" cy="17369"/>
            <a:chOff x="2235777" y="3889273"/>
            <a:chExt cx="6452256" cy="173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235777" y="3889273"/>
              <a:ext cx="6452256" cy="173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3306" y="733972"/>
            <a:ext cx="3687216" cy="8888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8379" y="3875148"/>
            <a:ext cx="4434426" cy="2540071"/>
            <a:chOff x="758379" y="3875148"/>
            <a:chExt cx="4434426" cy="25400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379" y="3875148"/>
              <a:ext cx="4434426" cy="25400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28272" y="3961254"/>
            <a:ext cx="2346188" cy="8888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0547" y="2211629"/>
            <a:ext cx="4179674" cy="8989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03804" y="715126"/>
            <a:ext cx="798891" cy="911367"/>
            <a:chOff x="5903804" y="715126"/>
            <a:chExt cx="798891" cy="9113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3804" y="715126"/>
              <a:ext cx="798891" cy="911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75710" y="3900090"/>
            <a:ext cx="908049" cy="996003"/>
            <a:chOff x="5875710" y="3900090"/>
            <a:chExt cx="908049" cy="9960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75710" y="3900090"/>
              <a:ext cx="908049" cy="9960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021272" y="5174093"/>
            <a:ext cx="2142714" cy="1435513"/>
            <a:chOff x="6021272" y="5174093"/>
            <a:chExt cx="2142714" cy="14355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21272" y="5174093"/>
              <a:ext cx="2142714" cy="14355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13007" y="1882798"/>
            <a:ext cx="2129344" cy="1455810"/>
            <a:chOff x="8313007" y="1882798"/>
            <a:chExt cx="2129344" cy="14558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13007" y="1882798"/>
              <a:ext cx="2129344" cy="14558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21272" y="1882798"/>
            <a:ext cx="2142714" cy="1435513"/>
            <a:chOff x="6021272" y="1882798"/>
            <a:chExt cx="2142714" cy="14355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21272" y="1882798"/>
              <a:ext cx="2142714" cy="14355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13007" y="5174093"/>
            <a:ext cx="2167459" cy="1444481"/>
            <a:chOff x="8313007" y="5174093"/>
            <a:chExt cx="2167459" cy="144448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3007" y="5174093"/>
              <a:ext cx="2167459" cy="144448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69851" y="3318137"/>
            <a:ext cx="741415" cy="28420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72584" y="3348565"/>
            <a:ext cx="763176" cy="28419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715048" y="6600457"/>
            <a:ext cx="741415" cy="2842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10680" y="6590937"/>
            <a:ext cx="678815" cy="28420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1337" y="6339783"/>
            <a:ext cx="4326365" cy="4328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00500" y="6247399"/>
            <a:ext cx="1528015" cy="46192"/>
            <a:chOff x="7100500" y="6247399"/>
            <a:chExt cx="1528015" cy="461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3000000">
              <a:off x="7100500" y="6247399"/>
              <a:ext cx="1528015" cy="461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08610" y="6246707"/>
            <a:ext cx="1094822" cy="46192"/>
            <a:chOff x="7808610" y="6246707"/>
            <a:chExt cx="1094822" cy="461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808610" y="6246707"/>
              <a:ext cx="1094822" cy="461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84295" y="6798166"/>
            <a:ext cx="1094822" cy="58286"/>
            <a:chOff x="7284295" y="6798166"/>
            <a:chExt cx="1094822" cy="58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4295" y="6798166"/>
              <a:ext cx="1094822" cy="58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350086" y="1189963"/>
            <a:ext cx="203125" cy="2392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674441" y="5296584"/>
            <a:ext cx="2460678" cy="2238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812" y="740521"/>
            <a:ext cx="3637951" cy="6060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6534" y="1648867"/>
            <a:ext cx="5970883" cy="6018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9467" y="3181688"/>
            <a:ext cx="4322914" cy="2431639"/>
            <a:chOff x="1129467" y="3181688"/>
            <a:chExt cx="4322914" cy="24316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9467" y="3181688"/>
              <a:ext cx="4322914" cy="24316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3422" y="1491996"/>
            <a:ext cx="838483" cy="920259"/>
            <a:chOff x="1753422" y="1491996"/>
            <a:chExt cx="838483" cy="9202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3422" y="1491996"/>
              <a:ext cx="838483" cy="9202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0696" y="3276337"/>
            <a:ext cx="3691457" cy="862878"/>
            <a:chOff x="6030696" y="3276337"/>
            <a:chExt cx="3691457" cy="8628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0696" y="3276337"/>
              <a:ext cx="3691457" cy="8628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87211" y="3914681"/>
            <a:ext cx="1165170" cy="449069"/>
            <a:chOff x="4287211" y="3914681"/>
            <a:chExt cx="1165170" cy="4490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7211" y="3914681"/>
              <a:ext cx="1165170" cy="4490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81963" y="3605327"/>
            <a:ext cx="987998" cy="311564"/>
            <a:chOff x="4881963" y="3605327"/>
            <a:chExt cx="987998" cy="3115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0000">
              <a:off x="4881963" y="3605327"/>
              <a:ext cx="987998" cy="3115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24738" y="6697773"/>
            <a:ext cx="267833" cy="267833"/>
            <a:chOff x="7224738" y="6697773"/>
            <a:chExt cx="267833" cy="2678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24738" y="6697773"/>
              <a:ext cx="267833" cy="2678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11619" y="3593145"/>
            <a:ext cx="329611" cy="292569"/>
            <a:chOff x="7711619" y="3593145"/>
            <a:chExt cx="329611" cy="29256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1619" y="3593145"/>
              <a:ext cx="329611" cy="2925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30349" y="4375663"/>
            <a:ext cx="1192369" cy="376012"/>
            <a:chOff x="7530349" y="4375663"/>
            <a:chExt cx="1192369" cy="3760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340000">
              <a:off x="7530349" y="4375663"/>
              <a:ext cx="1192369" cy="3760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30999" y="5571123"/>
            <a:ext cx="267833" cy="267833"/>
            <a:chOff x="8230999" y="5571123"/>
            <a:chExt cx="267833" cy="2678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30999" y="5571123"/>
              <a:ext cx="267833" cy="26783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53565" y="6949356"/>
            <a:ext cx="725710" cy="2904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80006" y="5566914"/>
            <a:ext cx="725710" cy="29047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178676" y="5950164"/>
            <a:ext cx="627790" cy="272393"/>
            <a:chOff x="7178676" y="5950164"/>
            <a:chExt cx="627790" cy="27239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300000">
              <a:off x="7178676" y="5950164"/>
              <a:ext cx="627790" cy="27239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61604" y="5831851"/>
            <a:ext cx="726053" cy="28419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174027" y="6639268"/>
            <a:ext cx="184179" cy="171712"/>
            <a:chOff x="8174027" y="6639268"/>
            <a:chExt cx="184179" cy="17171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8174027" y="6639268"/>
              <a:ext cx="184179" cy="171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7972" y="1974772"/>
            <a:ext cx="4526140" cy="6018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9248" y="3343863"/>
            <a:ext cx="5415571" cy="3046259"/>
            <a:chOff x="1079248" y="3343863"/>
            <a:chExt cx="5415571" cy="30462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248" y="3343863"/>
              <a:ext cx="5415571" cy="30462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348939" y="1191111"/>
            <a:ext cx="205420" cy="2392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674441" y="5296584"/>
            <a:ext cx="2460678" cy="2238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3812" y="740521"/>
            <a:ext cx="3637951" cy="606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82176" y="1759973"/>
            <a:ext cx="892352" cy="1017965"/>
            <a:chOff x="2882176" y="1759973"/>
            <a:chExt cx="892352" cy="1017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2176" y="1759973"/>
              <a:ext cx="892352" cy="1017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30448" y="4426026"/>
            <a:ext cx="3428895" cy="1964096"/>
            <a:chOff x="6830448" y="4426026"/>
            <a:chExt cx="3428895" cy="1964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0448" y="4426026"/>
              <a:ext cx="3428895" cy="1964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9774" y="1420384"/>
            <a:ext cx="1530165" cy="1530165"/>
            <a:chOff x="2099774" y="1420384"/>
            <a:chExt cx="1530165" cy="15301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774" y="1420384"/>
              <a:ext cx="1530165" cy="15301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351982" y="1188068"/>
            <a:ext cx="199335" cy="2392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764160" y="5301525"/>
            <a:ext cx="2460678" cy="2140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812" y="750726"/>
            <a:ext cx="3940884" cy="606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35777" y="3889273"/>
            <a:ext cx="6452256" cy="17369"/>
            <a:chOff x="2235777" y="3889273"/>
            <a:chExt cx="6452256" cy="173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235777" y="3889273"/>
              <a:ext cx="6452256" cy="173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772" y="1891279"/>
            <a:ext cx="4006388" cy="6145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165" y="3319991"/>
            <a:ext cx="4524453" cy="7934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8248" y="2227144"/>
            <a:ext cx="3814512" cy="6044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14610" y="2834944"/>
            <a:ext cx="4886185" cy="3177651"/>
            <a:chOff x="5814610" y="2834944"/>
            <a:chExt cx="4886185" cy="31776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4610" y="2834944"/>
              <a:ext cx="4886185" cy="31776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5438" y="4477020"/>
            <a:ext cx="1539555" cy="1648885"/>
            <a:chOff x="955438" y="4477020"/>
            <a:chExt cx="1539555" cy="16488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5438" y="4477020"/>
              <a:ext cx="1539555" cy="1648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97487" y="4477020"/>
            <a:ext cx="1539555" cy="1648885"/>
            <a:chOff x="2997487" y="4477020"/>
            <a:chExt cx="1539555" cy="16488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97487" y="4477020"/>
              <a:ext cx="1539555" cy="16488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9169" y="5073935"/>
            <a:ext cx="624013" cy="553886"/>
            <a:chOff x="1379169" y="5073935"/>
            <a:chExt cx="624013" cy="5538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9169" y="5073935"/>
              <a:ext cx="624013" cy="5538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8939" y="5873890"/>
            <a:ext cx="929667" cy="419771"/>
            <a:chOff x="1148939" y="5873890"/>
            <a:chExt cx="929667" cy="4197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5780000">
              <a:off x="1148939" y="5873890"/>
              <a:ext cx="929667" cy="4197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17933" y="5024519"/>
            <a:ext cx="624013" cy="553886"/>
            <a:chOff x="3317933" y="5024519"/>
            <a:chExt cx="624013" cy="5538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17933" y="5024519"/>
              <a:ext cx="624013" cy="5538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8109" y="6620943"/>
            <a:ext cx="3827015" cy="28419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5153" y="6092509"/>
            <a:ext cx="2913767" cy="2841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351677" y="1188372"/>
            <a:ext cx="199944" cy="239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0583" y="2353848"/>
            <a:ext cx="1666667" cy="5418552"/>
            <a:chOff x="4580583" y="2353848"/>
            <a:chExt cx="1666667" cy="64522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80583" y="2478922"/>
              <a:ext cx="1659064" cy="6202107"/>
              <a:chOff x="4580583" y="2478922"/>
              <a:chExt cx="1659064" cy="620210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80583" y="2478922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83986" y="5571291"/>
              <a:ext cx="6452256" cy="17369"/>
              <a:chOff x="2183986" y="5571291"/>
              <a:chExt cx="6452256" cy="173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183986" y="5571291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762269" y="5299631"/>
            <a:ext cx="2460678" cy="2177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7276" y="1786862"/>
            <a:ext cx="3972530" cy="4004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675" y="2555753"/>
            <a:ext cx="1794711" cy="3174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1675" y="2891753"/>
            <a:ext cx="3811531" cy="3599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1675" y="3532172"/>
            <a:ext cx="1794711" cy="3599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1675" y="3802915"/>
            <a:ext cx="4194750" cy="9266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58086" y="2772267"/>
            <a:ext cx="1525569" cy="3564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48563" y="3147829"/>
            <a:ext cx="4153692" cy="1450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174" y="5246222"/>
            <a:ext cx="2228269" cy="1671202"/>
            <a:chOff x="961174" y="5246222"/>
            <a:chExt cx="2228269" cy="16712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174" y="5246222"/>
              <a:ext cx="2228269" cy="16712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91080" y="5246222"/>
            <a:ext cx="2228269" cy="1671202"/>
            <a:chOff x="4391080" y="5246222"/>
            <a:chExt cx="2228269" cy="16712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91080" y="5246222"/>
              <a:ext cx="2228269" cy="16712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28587" y="5246222"/>
            <a:ext cx="2228269" cy="1671202"/>
            <a:chOff x="7828587" y="5246222"/>
            <a:chExt cx="2228269" cy="16712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28587" y="5246222"/>
              <a:ext cx="2228269" cy="16712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54962" y="5782051"/>
            <a:ext cx="180437" cy="556704"/>
            <a:chOff x="3654962" y="5782051"/>
            <a:chExt cx="180437" cy="5567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3654962" y="5782051"/>
              <a:ext cx="180437" cy="5567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76115" y="5782051"/>
            <a:ext cx="180437" cy="556704"/>
            <a:chOff x="7076115" y="5782051"/>
            <a:chExt cx="180437" cy="5567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7076115" y="5782051"/>
              <a:ext cx="180437" cy="55670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5641" y="6906821"/>
            <a:ext cx="1953435" cy="3064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64415" y="6906820"/>
            <a:ext cx="1673293" cy="32379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01920" y="6906820"/>
            <a:ext cx="2068216" cy="3237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02104" y="1660742"/>
            <a:ext cx="575286" cy="575286"/>
            <a:chOff x="902104" y="1660742"/>
            <a:chExt cx="575286" cy="575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2104" y="1660742"/>
              <a:ext cx="575286" cy="575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4022" y="1012831"/>
            <a:ext cx="2774218" cy="60511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91297" y="2482153"/>
            <a:ext cx="637893" cy="450277"/>
            <a:chOff x="5691297" y="2482153"/>
            <a:chExt cx="637893" cy="45027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91297" y="2482153"/>
              <a:ext cx="637893" cy="4502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26251" y="3021848"/>
            <a:ext cx="1627604" cy="200960"/>
            <a:chOff x="5926251" y="3021848"/>
            <a:chExt cx="1627604" cy="2009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26251" y="3021848"/>
              <a:ext cx="1627604" cy="200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58639" y="2412259"/>
            <a:ext cx="5016611" cy="1979380"/>
            <a:chOff x="5658639" y="2412259"/>
            <a:chExt cx="5016611" cy="1979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8639" y="2412259"/>
              <a:ext cx="5016611" cy="19793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351982" y="1188068"/>
            <a:ext cx="199335" cy="239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762269" y="5299631"/>
            <a:ext cx="2460678" cy="2177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3637" y="1784957"/>
            <a:ext cx="1355425" cy="4574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5961" y="2445277"/>
            <a:ext cx="3985464" cy="2721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7077" y="2833229"/>
            <a:ext cx="3014655" cy="5158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3387" y="2817991"/>
            <a:ext cx="280563" cy="202990"/>
            <a:chOff x="913387" y="2817991"/>
            <a:chExt cx="280563" cy="2029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3387" y="2817991"/>
              <a:ext cx="280563" cy="202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8341" y="3601510"/>
            <a:ext cx="1586273" cy="1189705"/>
            <a:chOff x="908341" y="3601510"/>
            <a:chExt cx="1586273" cy="11897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341" y="3601510"/>
              <a:ext cx="1586273" cy="11897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62766" y="3601510"/>
            <a:ext cx="1586273" cy="1189705"/>
            <a:chOff x="3262766" y="3601510"/>
            <a:chExt cx="1586273" cy="11897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62766" y="3601510"/>
              <a:ext cx="1586273" cy="1189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6436" y="5424689"/>
            <a:ext cx="1586273" cy="1189705"/>
            <a:chOff x="896436" y="5424689"/>
            <a:chExt cx="1586273" cy="11897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6436" y="5424689"/>
              <a:ext cx="1586273" cy="11897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50862" y="5388974"/>
            <a:ext cx="1586273" cy="1189705"/>
            <a:chOff x="3250862" y="5388974"/>
            <a:chExt cx="1586273" cy="11897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0862" y="5388974"/>
              <a:ext cx="1586273" cy="118970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6436" y="4798508"/>
            <a:ext cx="1377845" cy="30648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54781" y="4783596"/>
            <a:ext cx="1515854" cy="32379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9858" y="6594058"/>
            <a:ext cx="1626064" cy="32379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90653" y="6587727"/>
            <a:ext cx="1588321" cy="30648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32373" y="1360201"/>
            <a:ext cx="3909766" cy="10323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10116" y="5219452"/>
            <a:ext cx="2190986" cy="6141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57135" y="5872875"/>
            <a:ext cx="3907997" cy="94242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02104" y="1660742"/>
            <a:ext cx="575286" cy="575286"/>
            <a:chOff x="902104" y="1660742"/>
            <a:chExt cx="575286" cy="575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2104" y="1660742"/>
              <a:ext cx="575286" cy="575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92328" y="1273253"/>
            <a:ext cx="986174" cy="753251"/>
            <a:chOff x="6192328" y="1273253"/>
            <a:chExt cx="986174" cy="75325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92328" y="1273253"/>
              <a:ext cx="986174" cy="7532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73483" y="4961676"/>
            <a:ext cx="637893" cy="450277"/>
            <a:chOff x="5773483" y="4961676"/>
            <a:chExt cx="637893" cy="45027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73483" y="4961676"/>
              <a:ext cx="637893" cy="4502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26251" y="5631372"/>
            <a:ext cx="2548940" cy="200960"/>
            <a:chOff x="5926251" y="5631372"/>
            <a:chExt cx="2548940" cy="2009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26251" y="5631372"/>
              <a:ext cx="2548940" cy="20096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84022" y="1012831"/>
            <a:ext cx="2774056" cy="6113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349548" y="1190501"/>
            <a:ext cx="204201" cy="239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1475" y="3406586"/>
            <a:ext cx="802012" cy="1874469"/>
            <a:chOff x="871475" y="3406586"/>
            <a:chExt cx="802012" cy="18744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475" y="3406586"/>
              <a:ext cx="802012" cy="18744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63267" y="2581465"/>
            <a:ext cx="4662857" cy="2349961"/>
            <a:chOff x="5863267" y="2581465"/>
            <a:chExt cx="4662857" cy="234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3267" y="2581465"/>
              <a:ext cx="4662857" cy="2349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29903" y="1786396"/>
            <a:ext cx="905156" cy="1161616"/>
            <a:chOff x="6229903" y="1786396"/>
            <a:chExt cx="905156" cy="11616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9903" y="1786396"/>
              <a:ext cx="905156" cy="11616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14136" y="1956531"/>
            <a:ext cx="1707226" cy="821346"/>
            <a:chOff x="8914136" y="1956531"/>
            <a:chExt cx="1707226" cy="8213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14136" y="1956531"/>
              <a:ext cx="1707226" cy="8213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26798" y="2112208"/>
            <a:ext cx="1383414" cy="900052"/>
            <a:chOff x="7426798" y="2112208"/>
            <a:chExt cx="1383414" cy="9000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6798" y="2112208"/>
              <a:ext cx="1383414" cy="9000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31952" y="3426664"/>
            <a:ext cx="2000000" cy="1504762"/>
            <a:chOff x="3131952" y="3426664"/>
            <a:chExt cx="2000000" cy="15047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294186" y="3449971"/>
              <a:ext cx="1674140" cy="1069962"/>
              <a:chOff x="3294186" y="3449971"/>
              <a:chExt cx="1674140" cy="106996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94186" y="3449971"/>
                <a:ext cx="1674140" cy="106996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131952" y="3426664"/>
              <a:ext cx="1998609" cy="1498957"/>
              <a:chOff x="3131952" y="3426664"/>
              <a:chExt cx="1998609" cy="149895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31952" y="3426664"/>
                <a:ext cx="1998609" cy="14989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046331" y="3811065"/>
            <a:ext cx="933240" cy="228042"/>
            <a:chOff x="2046331" y="3811065"/>
            <a:chExt cx="933240" cy="2280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6331" y="3811065"/>
              <a:ext cx="933240" cy="2280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22620" y="4501386"/>
            <a:ext cx="933240" cy="228042"/>
            <a:chOff x="2022620" y="4501386"/>
            <a:chExt cx="933240" cy="2280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2022620" y="4501386"/>
              <a:ext cx="933240" cy="2280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30929" y="3781688"/>
            <a:ext cx="1360878" cy="228042"/>
            <a:chOff x="5230929" y="3781688"/>
            <a:chExt cx="1360878" cy="2280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30929" y="3781688"/>
              <a:ext cx="1360878" cy="2280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26925" y="3406586"/>
            <a:ext cx="982993" cy="982993"/>
            <a:chOff x="6726925" y="3406586"/>
            <a:chExt cx="982993" cy="9829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26925" y="3406586"/>
              <a:ext cx="982993" cy="9829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953163" y="3781688"/>
            <a:ext cx="933240" cy="228042"/>
            <a:chOff x="7953163" y="3781688"/>
            <a:chExt cx="933240" cy="2280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3163" y="3781688"/>
              <a:ext cx="933240" cy="2280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49977" y="4796360"/>
            <a:ext cx="5822534" cy="1728081"/>
            <a:chOff x="3849977" y="4796360"/>
            <a:chExt cx="5822534" cy="172808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9977" y="4796360"/>
              <a:ext cx="5822534" cy="172808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5878" y="3476452"/>
            <a:ext cx="1334417" cy="35998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96667" y="3476448"/>
            <a:ext cx="1313578" cy="35998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29286" y="3465867"/>
            <a:ext cx="1151683" cy="35998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215368" y="3448896"/>
            <a:ext cx="914286" cy="914286"/>
            <a:chOff x="9215368" y="3448896"/>
            <a:chExt cx="914286" cy="91428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318120" y="3565687"/>
              <a:ext cx="700208" cy="700208"/>
              <a:chOff x="9318120" y="3565687"/>
              <a:chExt cx="700208" cy="70020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318120" y="3565687"/>
                <a:ext cx="700208" cy="70020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215368" y="3448896"/>
              <a:ext cx="905711" cy="905711"/>
              <a:chOff x="9215368" y="3448896"/>
              <a:chExt cx="905711" cy="90571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215368" y="3448896"/>
                <a:ext cx="905711" cy="905711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34730" y="4931425"/>
            <a:ext cx="731102" cy="40941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2877" y="5301353"/>
            <a:ext cx="663892" cy="40410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548143" y="4951954"/>
            <a:ext cx="1151254" cy="60102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74667" y="5951191"/>
            <a:ext cx="1431807" cy="35998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36878" y="4756400"/>
            <a:ext cx="786159" cy="35998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44241" y="4435019"/>
            <a:ext cx="622274" cy="35998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63202" y="4414367"/>
            <a:ext cx="615159" cy="35998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5400000">
            <a:off x="-762269" y="5299631"/>
            <a:ext cx="2460678" cy="21779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84022" y="1012831"/>
            <a:ext cx="2469685" cy="6113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351677" y="1188372"/>
            <a:ext cx="199944" cy="239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762269" y="5299631"/>
            <a:ext cx="2460678" cy="2177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2482" y="599682"/>
            <a:ext cx="1508380" cy="532647"/>
          </a:xfrm>
          <a:prstGeom prst="rect">
            <a:avLst/>
          </a:prstGeom>
        </p:spPr>
      </p:pic>
      <p:pic>
        <p:nvPicPr>
          <p:cNvPr id="3" name="시연">
            <a:hlinkClick r:id="" action="ppaction://media"/>
            <a:extLst>
              <a:ext uri="{FF2B5EF4-FFF2-40B4-BE49-F238E27FC236}">
                <a16:creationId xmlns:a16="http://schemas.microsoft.com/office/drawing/2014/main" id="{882FF6CC-A430-DC1F-BC9A-567CC8C578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9174" y="1407993"/>
            <a:ext cx="10450512" cy="587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6291" y="5944532"/>
            <a:ext cx="4084771" cy="1322064"/>
            <a:chOff x="846291" y="5944532"/>
            <a:chExt cx="4084771" cy="13220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6291" y="5944532"/>
              <a:ext cx="4084771" cy="13220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6767" y="6072905"/>
            <a:ext cx="3952035" cy="12070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646" y="5645229"/>
            <a:ext cx="1708016" cy="3929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0979" y="1910708"/>
            <a:ext cx="4084771" cy="1003103"/>
            <a:chOff x="830979" y="1910708"/>
            <a:chExt cx="4084771" cy="10031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979" y="1910708"/>
              <a:ext cx="4084771" cy="10031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350158" y="1189891"/>
            <a:ext cx="202982" cy="2392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760888" y="5298246"/>
            <a:ext cx="2457916" cy="2177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8852049" y="5213799"/>
            <a:ext cx="1991156" cy="7233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4313" y="1884042"/>
            <a:ext cx="4046826" cy="9266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2870" y="3761260"/>
            <a:ext cx="4289846" cy="1418689"/>
            <a:chOff x="892870" y="3761260"/>
            <a:chExt cx="4289846" cy="141868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92870" y="3761260"/>
              <a:ext cx="4084771" cy="1418689"/>
              <a:chOff x="892870" y="3761260"/>
              <a:chExt cx="4084771" cy="1418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2870" y="3761260"/>
                <a:ext cx="4084771" cy="141868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3347" y="3956301"/>
              <a:ext cx="3740483" cy="12070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07935" y="2895600"/>
            <a:ext cx="1311327" cy="1311327"/>
            <a:chOff x="338966" y="2962911"/>
            <a:chExt cx="1311327" cy="13113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8966" y="2962911"/>
              <a:ext cx="1311327" cy="131132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1912" y="1664420"/>
            <a:ext cx="1143150" cy="3301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9664" y="3265917"/>
            <a:ext cx="2533198" cy="6202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6193" y="740522"/>
            <a:ext cx="1477894" cy="54956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08374" y="751089"/>
            <a:ext cx="1477979" cy="6082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05934" y="1354249"/>
            <a:ext cx="4662857" cy="1699236"/>
            <a:chOff x="5805934" y="1354249"/>
            <a:chExt cx="4662857" cy="16992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05934" y="1354249"/>
              <a:ext cx="4662857" cy="16992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05934" y="1401868"/>
            <a:ext cx="4662857" cy="1699236"/>
            <a:chOff x="5805934" y="1401868"/>
            <a:chExt cx="4662857" cy="16992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05934" y="1401868"/>
              <a:ext cx="4662857" cy="16992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05934" y="5503759"/>
            <a:ext cx="4662857" cy="2084679"/>
            <a:chOff x="5805934" y="5503759"/>
            <a:chExt cx="4662857" cy="20846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05934" y="5503759"/>
              <a:ext cx="4662857" cy="20846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05934" y="3463657"/>
            <a:ext cx="4662857" cy="1699236"/>
            <a:chOff x="5805934" y="3463657"/>
            <a:chExt cx="4662857" cy="16992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05934" y="3463657"/>
              <a:ext cx="4662857" cy="169923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69744" y="1074686"/>
            <a:ext cx="1045921" cy="33015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69744" y="1074686"/>
            <a:ext cx="1045921" cy="33015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69744" y="3176677"/>
            <a:ext cx="2082702" cy="33015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69744" y="5216296"/>
            <a:ext cx="1643921" cy="33015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028496" y="1565248"/>
            <a:ext cx="4149806" cy="92664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028496" y="3629915"/>
            <a:ext cx="4174549" cy="88882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956477" y="5354639"/>
            <a:ext cx="4423921" cy="173946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6527" y="5122806"/>
            <a:ext cx="1237610" cy="1237610"/>
            <a:chOff x="386527" y="5122806"/>
            <a:chExt cx="1237610" cy="123761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6527" y="5122806"/>
              <a:ext cx="1237610" cy="12376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0537" y="1204232"/>
            <a:ext cx="1571994" cy="1241523"/>
            <a:chOff x="170537" y="1204232"/>
            <a:chExt cx="1571994" cy="124152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0537" y="1204232"/>
              <a:ext cx="1571994" cy="1241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350758" y="1190806"/>
            <a:ext cx="204811" cy="2392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762784" y="5300142"/>
            <a:ext cx="2457916" cy="21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9792" y="4866287"/>
            <a:ext cx="1380574" cy="12233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4022" y="1027241"/>
            <a:ext cx="3076732" cy="6113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62498" y="3805505"/>
            <a:ext cx="3158438" cy="8502"/>
            <a:chOff x="5562498" y="3805505"/>
            <a:chExt cx="3158438" cy="85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562498" y="3805505"/>
              <a:ext cx="3158438" cy="85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1440" y="3181688"/>
            <a:ext cx="2084010" cy="1417718"/>
            <a:chOff x="821440" y="3181688"/>
            <a:chExt cx="2084010" cy="1417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440" y="3181688"/>
              <a:ext cx="2084010" cy="14177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08192" y="2186504"/>
            <a:ext cx="2742766" cy="9095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45181" y="3181688"/>
            <a:ext cx="2378542" cy="1405302"/>
            <a:chOff x="3245181" y="3181688"/>
            <a:chExt cx="2378542" cy="14053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5181" y="3181688"/>
              <a:ext cx="2378542" cy="140530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7592" y="4877192"/>
            <a:ext cx="1414650" cy="10359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9608" y="2121218"/>
            <a:ext cx="2732957" cy="9095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61819" y="3085844"/>
            <a:ext cx="2161365" cy="1575166"/>
            <a:chOff x="5861819" y="3085844"/>
            <a:chExt cx="2161365" cy="15751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1819" y="3085844"/>
              <a:ext cx="2161365" cy="15751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46583" y="4868973"/>
            <a:ext cx="1631355" cy="10359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08599" y="2189189"/>
            <a:ext cx="2770995" cy="9095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24134" y="2968539"/>
            <a:ext cx="1832691" cy="1832545"/>
            <a:chOff x="8524134" y="2968539"/>
            <a:chExt cx="1832691" cy="18325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24134" y="2968539"/>
              <a:ext cx="1832691" cy="183254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96554" y="4859449"/>
            <a:ext cx="1380574" cy="103592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58570" y="2160618"/>
            <a:ext cx="2738433" cy="90956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37183" y="1676470"/>
            <a:ext cx="4005845" cy="3004384"/>
            <a:chOff x="7037183" y="1676470"/>
            <a:chExt cx="4005845" cy="3004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7183" y="1676470"/>
              <a:ext cx="4005845" cy="3004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93836" y="1676470"/>
            <a:ext cx="4005845" cy="3004384"/>
            <a:chOff x="2893836" y="1676470"/>
            <a:chExt cx="4005845" cy="30043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3836" y="1676470"/>
              <a:ext cx="4005845" cy="30043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351982" y="1188068"/>
            <a:ext cx="199335" cy="239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171117" y="5420698"/>
            <a:ext cx="1425570" cy="734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57648" y="4902105"/>
            <a:ext cx="4096702" cy="20300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26782" y="4909915"/>
            <a:ext cx="3337350" cy="20319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760888" y="5298246"/>
            <a:ext cx="2457916" cy="21779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037" y="1379707"/>
            <a:ext cx="4067350" cy="3050512"/>
            <a:chOff x="958037" y="1379707"/>
            <a:chExt cx="4067350" cy="3050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037" y="1379707"/>
              <a:ext cx="4067350" cy="3050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0337" y="1379707"/>
            <a:ext cx="4067350" cy="3050512"/>
            <a:chOff x="6020337" y="1379707"/>
            <a:chExt cx="4067350" cy="3050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0337" y="1379707"/>
              <a:ext cx="4067350" cy="30505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350086" y="1189963"/>
            <a:ext cx="203125" cy="239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812" y="740522"/>
            <a:ext cx="1175379" cy="6067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1848" y="4599791"/>
            <a:ext cx="4087302" cy="251952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73582" y="4599791"/>
            <a:ext cx="4365131" cy="17881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760888" y="5298246"/>
            <a:ext cx="2457916" cy="2177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4220" y="2849630"/>
            <a:ext cx="3994467" cy="22783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70771" y="5948084"/>
            <a:ext cx="121832" cy="542611"/>
            <a:chOff x="10270771" y="5948084"/>
            <a:chExt cx="121832" cy="5426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289250" y="6386068"/>
              <a:ext cx="84874" cy="87423"/>
              <a:chOff x="10289250" y="6386068"/>
              <a:chExt cx="84874" cy="8742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0289250" y="6386068"/>
                <a:ext cx="84874" cy="8742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289250" y="6175678"/>
              <a:ext cx="84874" cy="87423"/>
              <a:chOff x="10289250" y="6175678"/>
              <a:chExt cx="84874" cy="874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0289250" y="6175678"/>
                <a:ext cx="84874" cy="8742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289250" y="5965289"/>
              <a:ext cx="84874" cy="87423"/>
              <a:chOff x="10289250" y="5965289"/>
              <a:chExt cx="84874" cy="874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0289250" y="5965289"/>
                <a:ext cx="84874" cy="8742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02568" y="6449678"/>
            <a:ext cx="845716" cy="60243"/>
            <a:chOff x="502568" y="6449678"/>
            <a:chExt cx="845716" cy="602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68" y="6449678"/>
              <a:ext cx="845716" cy="602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8402" y="1155792"/>
            <a:ext cx="438088" cy="3386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6830" y="1165316"/>
            <a:ext cx="1874412" cy="3004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37" y="1215678"/>
            <a:ext cx="1868745" cy="31651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8140" y="2995835"/>
            <a:ext cx="6051192" cy="12020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8402" y="1155792"/>
            <a:ext cx="438088" cy="3386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6830" y="1165316"/>
            <a:ext cx="1874412" cy="3004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70771" y="5948084"/>
            <a:ext cx="121832" cy="542611"/>
            <a:chOff x="10270771" y="5948084"/>
            <a:chExt cx="121832" cy="5426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289250" y="6386068"/>
              <a:ext cx="84874" cy="87423"/>
              <a:chOff x="10289250" y="6386068"/>
              <a:chExt cx="84874" cy="8742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289250" y="6386068"/>
                <a:ext cx="84874" cy="8742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289250" y="6175678"/>
              <a:ext cx="84874" cy="87423"/>
              <a:chOff x="10289250" y="6175678"/>
              <a:chExt cx="84874" cy="8742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289250" y="6175678"/>
                <a:ext cx="84874" cy="8742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289250" y="5965289"/>
              <a:ext cx="84874" cy="87423"/>
              <a:chOff x="10289250" y="5965289"/>
              <a:chExt cx="84874" cy="8742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289250" y="5965289"/>
                <a:ext cx="84874" cy="8742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02568" y="6449678"/>
            <a:ext cx="845716" cy="60243"/>
            <a:chOff x="502568" y="6449678"/>
            <a:chExt cx="845716" cy="602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568" y="6449678"/>
              <a:ext cx="845716" cy="602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37" y="1234726"/>
            <a:ext cx="1868745" cy="316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348942" y="1104030"/>
            <a:ext cx="205420" cy="4134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762784" y="5300142"/>
            <a:ext cx="2457916" cy="21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7612" y="5580677"/>
            <a:ext cx="867007" cy="3115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4022" y="1017936"/>
            <a:ext cx="2774665" cy="6113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7999" y="1786504"/>
            <a:ext cx="7674081" cy="9115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12097" y="5580677"/>
            <a:ext cx="863988" cy="328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03524" y="4504429"/>
            <a:ext cx="1845512" cy="3511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74224" y="6730339"/>
            <a:ext cx="1661035" cy="311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5560" y="1465880"/>
            <a:ext cx="8402908" cy="1484313"/>
            <a:chOff x="1345560" y="1465880"/>
            <a:chExt cx="8402908" cy="14843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560" y="1465880"/>
              <a:ext cx="8402908" cy="14843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8876" y="4196363"/>
            <a:ext cx="2227485" cy="1334678"/>
            <a:chOff x="588876" y="4196363"/>
            <a:chExt cx="2227485" cy="13346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37750" y="3616141"/>
              <a:ext cx="4454970" cy="26693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8876" y="4196363"/>
              <a:ext cx="2227485" cy="13346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54318" y="4632322"/>
            <a:ext cx="1266123" cy="594032"/>
            <a:chOff x="2854318" y="4632322"/>
            <a:chExt cx="1266123" cy="5940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54318" y="4632322"/>
              <a:ext cx="1266123" cy="594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02987" y="4167792"/>
            <a:ext cx="2270217" cy="1356144"/>
            <a:chOff x="4202987" y="4167792"/>
            <a:chExt cx="2270217" cy="13561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6396" y="3578237"/>
              <a:ext cx="4540434" cy="271228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2987" y="4167792"/>
              <a:ext cx="2270217" cy="1356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2810" y="3678470"/>
            <a:ext cx="1266123" cy="594032"/>
            <a:chOff x="6522810" y="3678470"/>
            <a:chExt cx="1266123" cy="5940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00000">
              <a:off x="6522810" y="3678470"/>
              <a:ext cx="1266123" cy="594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24334" y="5460946"/>
            <a:ext cx="1266123" cy="594032"/>
            <a:chOff x="6524334" y="5460946"/>
            <a:chExt cx="1266123" cy="5940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200000">
              <a:off x="6524334" y="5460946"/>
              <a:ext cx="1266123" cy="5940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74428" y="3107583"/>
            <a:ext cx="2338414" cy="1325164"/>
            <a:chOff x="7874428" y="3107583"/>
            <a:chExt cx="2338414" cy="13251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1716" y="2531496"/>
              <a:ext cx="4676828" cy="265032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74428" y="3107583"/>
              <a:ext cx="2338414" cy="13251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93240" y="5333312"/>
            <a:ext cx="2357697" cy="1326679"/>
            <a:chOff x="7893240" y="5333312"/>
            <a:chExt cx="2357697" cy="13266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0985" y="4756567"/>
              <a:ext cx="4715395" cy="265335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93240" y="5333312"/>
              <a:ext cx="2357697" cy="1326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73105" y="3948488"/>
            <a:ext cx="2090146" cy="250355"/>
            <a:chOff x="5773105" y="3948488"/>
            <a:chExt cx="2090146" cy="250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3105" y="3948488"/>
              <a:ext cx="2090146" cy="250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9951" y="1226223"/>
            <a:ext cx="2020149" cy="2693568"/>
            <a:chOff x="8099951" y="1226223"/>
            <a:chExt cx="2020149" cy="26935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9951" y="1226223"/>
              <a:ext cx="2020149" cy="2693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73105" y="1226223"/>
            <a:ext cx="2020149" cy="2693568"/>
            <a:chOff x="5773105" y="1226223"/>
            <a:chExt cx="2020149" cy="26935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3105" y="1226223"/>
              <a:ext cx="2020149" cy="26935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5862" y="1376769"/>
            <a:ext cx="3366188" cy="4488310"/>
            <a:chOff x="1475271" y="1376769"/>
            <a:chExt cx="3366188" cy="4488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271" y="1376769"/>
              <a:ext cx="3366188" cy="44883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356820" y="1103721"/>
            <a:ext cx="204811" cy="4134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762784" y="5300136"/>
            <a:ext cx="2457916" cy="2140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4862" y="5968811"/>
            <a:ext cx="4376281" cy="61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3812" y="751089"/>
            <a:ext cx="3853075" cy="5982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43135" y="4226611"/>
            <a:ext cx="2034603" cy="4614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79506" y="4205792"/>
            <a:ext cx="1751327" cy="8976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46439" y="5358229"/>
            <a:ext cx="4355969" cy="11087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099951" y="3927388"/>
            <a:ext cx="2109275" cy="178270"/>
            <a:chOff x="8099951" y="3927388"/>
            <a:chExt cx="2109275" cy="1782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9951" y="3927388"/>
              <a:ext cx="2109275" cy="178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5862" y="1376769"/>
            <a:ext cx="3366188" cy="4488310"/>
            <a:chOff x="1475271" y="1376769"/>
            <a:chExt cx="3366188" cy="4488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271" y="1376769"/>
              <a:ext cx="3366188" cy="44883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346845" y="1022824"/>
            <a:ext cx="209611" cy="5800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662" y="5968811"/>
            <a:ext cx="3736338" cy="5499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812" y="751089"/>
            <a:ext cx="3853075" cy="5982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7144" y="4501220"/>
            <a:ext cx="4860807" cy="6044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3105" y="1676532"/>
            <a:ext cx="5114972" cy="546338"/>
            <a:chOff x="5573105" y="1676532"/>
            <a:chExt cx="5114972" cy="5463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3105" y="1676532"/>
              <a:ext cx="5114972" cy="5463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46187" y="1774277"/>
            <a:ext cx="4844311" cy="4100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7926" y="2832193"/>
            <a:ext cx="5113466" cy="1334283"/>
            <a:chOff x="5607926" y="2832193"/>
            <a:chExt cx="5113466" cy="13342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7926" y="2832193"/>
              <a:ext cx="5113466" cy="13342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762784" y="5300136"/>
            <a:ext cx="2457916" cy="2140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56962" y="1381146"/>
            <a:ext cx="4921061" cy="4603478"/>
            <a:chOff x="5656962" y="1381146"/>
            <a:chExt cx="4921061" cy="4603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6962" y="1381146"/>
              <a:ext cx="4921061" cy="46034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348942" y="1104030"/>
            <a:ext cx="205420" cy="4134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086" y="5483672"/>
            <a:ext cx="4180195" cy="10374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812" y="751089"/>
            <a:ext cx="3853075" cy="5982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5991" y="4738944"/>
            <a:ext cx="4703644" cy="888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52403" y="1496399"/>
            <a:ext cx="2359561" cy="638645"/>
            <a:chOff x="5552403" y="1496399"/>
            <a:chExt cx="2359561" cy="6386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2403" y="1496399"/>
              <a:ext cx="2359561" cy="6386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08424" y="1664183"/>
            <a:ext cx="1624883" cy="3599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1115" y="2210372"/>
            <a:ext cx="4250340" cy="8888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52381" y="4008022"/>
            <a:ext cx="2359561" cy="638645"/>
            <a:chOff x="5452381" y="4008022"/>
            <a:chExt cx="2359561" cy="6386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2381" y="4008022"/>
              <a:ext cx="2359561" cy="6386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8424" y="4175806"/>
            <a:ext cx="1473797" cy="3599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-762784" y="5300136"/>
            <a:ext cx="2457916" cy="2140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22849" y="671830"/>
            <a:ext cx="1666667" cy="6452256"/>
            <a:chOff x="4622849" y="671830"/>
            <a:chExt cx="1666667" cy="645225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622849" y="796904"/>
              <a:ext cx="1659064" cy="6202107"/>
              <a:chOff x="4622849" y="796904"/>
              <a:chExt cx="1659064" cy="620210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22849" y="796904"/>
                <a:ext cx="1659064" cy="62021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226253" y="3889273"/>
              <a:ext cx="6452256" cy="17369"/>
              <a:chOff x="2226253" y="3889273"/>
              <a:chExt cx="6452256" cy="173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2226253" y="3889273"/>
                <a:ext cx="6452256" cy="173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53799" y="1934595"/>
            <a:ext cx="4322411" cy="3241809"/>
            <a:chOff x="753799" y="1934595"/>
            <a:chExt cx="4322411" cy="32418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3799" y="1934595"/>
              <a:ext cx="4322411" cy="3241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1301" y="243655"/>
            <a:ext cx="1763114" cy="6856916"/>
            <a:chOff x="4508958" y="229224"/>
            <a:chExt cx="1763114" cy="68569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8958" y="362142"/>
              <a:ext cx="1763114" cy="659107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962057" y="3648453"/>
              <a:ext cx="6856916" cy="18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753" y="2147064"/>
            <a:ext cx="2015708" cy="2687646"/>
            <a:chOff x="895753" y="2147064"/>
            <a:chExt cx="2015708" cy="26876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753" y="2147064"/>
              <a:ext cx="2015708" cy="26876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348942" y="1104030"/>
            <a:ext cx="205420" cy="4134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0355" y="5083773"/>
            <a:ext cx="4033270" cy="6824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812" y="751089"/>
            <a:ext cx="3853075" cy="5982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9801" y="4759896"/>
            <a:ext cx="4518835" cy="11414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52403" y="1318739"/>
            <a:ext cx="2359561" cy="993965"/>
            <a:chOff x="5552403" y="1318739"/>
            <a:chExt cx="2359561" cy="9939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52403" y="1318739"/>
              <a:ext cx="2359561" cy="99396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41754" y="1578468"/>
            <a:ext cx="1313605" cy="6171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65401" y="2231325"/>
            <a:ext cx="3523911" cy="11414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52381" y="3848336"/>
            <a:ext cx="2359561" cy="958017"/>
            <a:chOff x="5452381" y="3848336"/>
            <a:chExt cx="2359561" cy="9580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52381" y="3848336"/>
              <a:ext cx="2359561" cy="9580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31628" y="4071159"/>
            <a:ext cx="862891" cy="5594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-762784" y="5300136"/>
            <a:ext cx="2457916" cy="2140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26253" y="3889273"/>
            <a:ext cx="6452256" cy="17369"/>
            <a:chOff x="2226253" y="3889273"/>
            <a:chExt cx="6452256" cy="173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2226253" y="3889273"/>
              <a:ext cx="6452256" cy="173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23361" y="2167187"/>
            <a:ext cx="2015708" cy="2667524"/>
            <a:chOff x="3023361" y="2167187"/>
            <a:chExt cx="2015708" cy="26675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23361" y="2167187"/>
              <a:ext cx="2015708" cy="2667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347423" y="1105549"/>
            <a:ext cx="208459" cy="4134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762784" y="5300136"/>
            <a:ext cx="2457916" cy="21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561" y="3292188"/>
            <a:ext cx="324351" cy="103352"/>
            <a:chOff x="312561" y="3292188"/>
            <a:chExt cx="324351" cy="10335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12561" y="3292188"/>
              <a:ext cx="324351" cy="10335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22528" y="1744129"/>
            <a:ext cx="5446301" cy="4244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4022" y="666184"/>
            <a:ext cx="2084008" cy="6113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77250" y="1930973"/>
            <a:ext cx="4014519" cy="544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47845" y="2094776"/>
            <a:ext cx="5483571" cy="127782"/>
            <a:chOff x="2247845" y="2094776"/>
            <a:chExt cx="5483571" cy="1277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7845" y="2094776"/>
              <a:ext cx="5483571" cy="127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6151" y="1903525"/>
            <a:ext cx="592422" cy="464993"/>
            <a:chOff x="7476151" y="1903525"/>
            <a:chExt cx="592422" cy="4649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8160000">
              <a:off x="7476151" y="1903525"/>
              <a:ext cx="592422" cy="464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4455" y="1652208"/>
            <a:ext cx="574381" cy="574377"/>
            <a:chOff x="1594455" y="1652208"/>
            <a:chExt cx="574381" cy="5743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0">
              <a:off x="1594455" y="1652208"/>
              <a:ext cx="574381" cy="5743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0649" y="2957425"/>
            <a:ext cx="574381" cy="574377"/>
            <a:chOff x="1540649" y="2957425"/>
            <a:chExt cx="574381" cy="5743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800000">
              <a:off x="1540649" y="2957425"/>
              <a:ext cx="574381" cy="5743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649" y="4328616"/>
            <a:ext cx="574381" cy="574377"/>
            <a:chOff x="1540649" y="4328616"/>
            <a:chExt cx="574381" cy="5743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800000">
              <a:off x="1540649" y="4328616"/>
              <a:ext cx="574381" cy="5743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262" y="4581290"/>
            <a:ext cx="8318500" cy="32307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31496" y="3050944"/>
            <a:ext cx="2810873" cy="4244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86218" y="3237791"/>
            <a:ext cx="4014519" cy="5447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56812" y="3401594"/>
            <a:ext cx="5483571" cy="127782"/>
            <a:chOff x="2256812" y="3401594"/>
            <a:chExt cx="5483571" cy="1277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56812" y="3401594"/>
              <a:ext cx="5483571" cy="1277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85119" y="3210344"/>
            <a:ext cx="592422" cy="464993"/>
            <a:chOff x="7485119" y="3210344"/>
            <a:chExt cx="592422" cy="4649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8160000">
              <a:off x="7485119" y="3210344"/>
              <a:ext cx="592422" cy="46499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89029" y="4374848"/>
            <a:ext cx="4317930" cy="45744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43747" y="4561692"/>
            <a:ext cx="4014510" cy="5447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14341" y="4849305"/>
            <a:ext cx="5483571" cy="127782"/>
            <a:chOff x="2214341" y="4849305"/>
            <a:chExt cx="5483571" cy="1277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14341" y="4849305"/>
              <a:ext cx="5483571" cy="1277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42647" y="4534245"/>
            <a:ext cx="592422" cy="464993"/>
            <a:chOff x="7442647" y="4534245"/>
            <a:chExt cx="592422" cy="4649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8160000">
              <a:off x="7442647" y="4534245"/>
              <a:ext cx="592422" cy="46499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48062" y="7089087"/>
            <a:ext cx="3142369" cy="3085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사용자 지정</PresentationFormat>
  <Paragraphs>0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현민</cp:lastModifiedBy>
  <cp:revision>6</cp:revision>
  <dcterms:created xsi:type="dcterms:W3CDTF">2022-12-17T17:36:14Z</dcterms:created>
  <dcterms:modified xsi:type="dcterms:W3CDTF">2022-12-19T14:05:10Z</dcterms:modified>
</cp:coreProperties>
</file>